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80" r:id="rId4"/>
    <p:sldId id="381" r:id="rId5"/>
    <p:sldId id="379" r:id="rId6"/>
    <p:sldId id="418" r:id="rId7"/>
    <p:sldId id="398" r:id="rId8"/>
    <p:sldId id="399" r:id="rId9"/>
    <p:sldId id="400" r:id="rId10"/>
    <p:sldId id="401" r:id="rId11"/>
    <p:sldId id="419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22" r:id="rId22"/>
    <p:sldId id="412" r:id="rId23"/>
    <p:sldId id="413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14" r:id="rId32"/>
    <p:sldId id="415" r:id="rId33"/>
    <p:sldId id="416" r:id="rId34"/>
    <p:sldId id="417" r:id="rId35"/>
    <p:sldId id="420" r:id="rId36"/>
    <p:sldId id="421" r:id="rId37"/>
    <p:sldId id="430" r:id="rId38"/>
    <p:sldId id="431" r:id="rId3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40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2T13:22:40.0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7764 16073 0,'74'0'250,"-49"0"-235,0 0 32,0 0-47,-1 0 31,1 0 16,0 0-15,0 0-17,0 0 48,0 0-1,-1 0-15,1 0-16,0 0 32,0 0-16,0 0 0,-1 0-16,1 0 31,0 0 1,0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2T13:22:45.4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14883 15949 0,'25'0'219,"-1"0"-188,1 0-15,0 0 15,0 0-15,0 0 15,-1 0 0,1 0-15,0 0 15,0 0-15,0 0 15,-1 0-15,1 0 15,0 0-15,0 0-1,0 0 1,-1 0 0,1 0-1,0 0 1,0 0-1,0 0 1,0 0 0,-1 0-1,1 0 17,0 0-32,0 0 31,0 0-31,-1 0 15,1 0 17,0 0-17,25 0 1,-26 0 0,1 0-1,0 0 1,0 0-1,0 0 1,-1 0 15,1 0-31,0 0 32,0 0-17,0 0 16,-1 0-15,1 0 0,0 0-1,0 0 1,0 0 0,-1 0-1,1 0 1,0 0-1,0 0 1,0 0 0,-1 0-1,1 0 1,0 0 0,0 0 15,0 0 0,-1 0 0,1 0 1,0 0-17,0 0 16,0 0 1,0 0 15,-1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12T13:22:48.9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4961 15999 0,'25'0'110,"0"0"-63,-1 0-16,1 0-31,0 0 31,0 0-15,24 0-1,51 0 1,-76 0 0,1 0-16,25 25 0,-25-25 31,123 0 16,-123 0-32,0 0 17,25 0-32,-1 0 31,-24 0-16,49 0 1,-24 0 0,-25 0-16,25 0 15,-1 0 17,26 0-17,-51 0 1,26 0-1,0 0-15,-26 0 32,26 0-17,24 0 1,-49 0 0,0 0-1,25 0 1,-1 0 15,-24 0-15,25 0-1,24 0 1,-49 0 0,24 0-16,1 0 31,-25 0-16,24 0 1,1 0 0,-25 0-1,0 0 1,24 0 15,-24 0-15,0 0-16,0 0 15,0 0 1,24 0 0,-24 0-1,0 0 1,0 0 0,24 0 15,-24 0-16,0 0 32,0 0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D155818-D85C-4210-9979-3AB0BFE51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C99F8468-774F-480C-B0F0-907C9335F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BC97727-4A06-4A63-9C53-1EE26252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DF5E39A-0EF4-4D02-B223-CB041B52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F5E4EA2-5F78-4273-BA77-FEEFE2D0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723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8F5B622-1CF9-495B-9465-8A96A61E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29953F42-3B86-488A-83B6-43AEA9929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BA45AFD-7343-4683-80B3-8D303865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AAFB7E6-E4D5-42D8-87E8-F4D025BB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C7007B3-C74E-4B9F-B952-0D81365F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591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4B40EE05-32C7-4E2E-8682-593CAA8D1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4D54A2A2-CBD5-45A1-9410-EDC998D34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2A5C4FB-CF3E-416E-824C-ECC66AE8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5E83325-3061-45DC-AFB1-091C00BC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DA493BA-2266-4099-A2B9-CA6F2B13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751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400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07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83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472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9451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6652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009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577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38913FE-5FB5-4D36-81B9-FD57AD23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D0B6401A-6A3E-44C9-8E61-F6E3CEEB8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7AD3C47-1C7D-4925-A705-B6CC248D8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146317F-D59E-4CA8-AC1C-5C1614B6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88B7082-0BA2-43E0-9AAF-4962D3DE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2497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6440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5912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12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518E6CE-D8B1-416C-9D14-A48DDFA5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C602199-006D-428C-AAE3-EAEB20C5F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8B42539-EDC5-40E9-B975-E00A4F08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0EBB7D7-6A67-49A1-A76E-FFA563B3D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84AE55F-F69E-48DF-B79B-2E944095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087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85F8DA2-1003-494D-81AE-CC46F814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C36A3366-BEFC-48CC-B5ED-B18100DAF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DEAB901A-1215-4B92-A7D2-20FDEC32F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E4A7767F-E6A9-4BE2-99ED-54225B82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09470619-7511-4705-ADD8-EED79A16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A3CE91D0-1138-46DC-9F0A-14F3F08E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026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F4F4917-6B5D-4C0B-820C-AB4D3BCF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2329A0F-24CA-42C1-858D-32BAA4A89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293AC4BC-0E3D-40EB-8ED6-9A04AE860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111A3B49-FD7B-434D-8DB5-FAD606270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9106F390-8B8C-4413-B671-C7C4F301D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EE042011-C6EB-49D1-9C11-88717C17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37243906-F193-4E93-8008-AB63BEDF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AE06AD9E-B112-4AFA-B22B-05EB75AD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9277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73BF7BB-923D-4485-929D-CF6E9A3C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518FDC67-B893-41C2-ABF6-DB3E7A822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57A85FF4-7CC6-48E3-A44D-BEC7E088A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4238C65B-CFC3-440F-837A-A6B8F771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967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58B89BA5-E02B-4AF3-8333-C8E3BD46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626D3E05-5FD6-41D6-9A38-52E6F2A1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833082CA-D587-4828-B94A-043E258A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999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6C255AB-90BD-4F43-80FE-466366F8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38FAF672-151D-4109-B784-85C5DC38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11FE4D80-89A1-4E9A-857B-2FF3F3E35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7658DC0C-CF9A-4394-AB5B-D22E5595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D9B01724-0685-44DE-82F8-060149F2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410783A-5791-4440-A87D-6A34322E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8228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105A014-5B4C-43D9-A3B8-A0F2ED1F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27BD2202-7E45-4092-AEE8-C75D03940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0A302872-A0F1-444A-8772-6388BBDD8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4BEFF9D-17EC-4712-84D2-FC870D92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CF084751-66EA-4DE9-BC96-A87335F8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4E5DF27-CEB4-4F5E-BAC1-489420A87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144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237FDA28-7EA4-4207-82F6-3A616070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31D2A523-B283-4623-8F62-439CB6CB9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F5EB609-8AB3-4941-AF37-2BCCBA269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11592-30E1-4989-B8F4-1FDEF7078CD0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0C8B304-E22D-46E2-8DBF-78BCB3B22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5E85E92-3BE3-4F9C-A33F-3617AFEAF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E3EF-3972-4096-BB90-0CE7EBF76B2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102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10/5/2024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818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13.xml"/><Relationship Id="rId7" Type="http://schemas.openxmlformats.org/officeDocument/2006/relationships/customXml" Target="../ink/ink1.xml"/><Relationship Id="rId12" Type="http://schemas.openxmlformats.org/officeDocument/2006/relationships/image" Target="../media/image10.emf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0" Type="http://schemas.openxmlformats.org/officeDocument/2006/relationships/image" Target="../media/image9.emf"/><Relationship Id="rId4" Type="http://schemas.openxmlformats.org/officeDocument/2006/relationships/image" Target="../media/image1.png"/><Relationship Id="rId9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1BD3ABF-1F07-4831-84E8-E19FF5897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579" y="1338931"/>
            <a:ext cx="9144000" cy="2387600"/>
          </a:xfrm>
        </p:spPr>
        <p:txBody>
          <a:bodyPr/>
          <a:lstStyle/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94EC2EA-8EA0-488D-8539-856379EE9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6600" dirty="0"/>
              <a:t>SUN AND THE CITY</a:t>
            </a:r>
          </a:p>
        </p:txBody>
      </p:sp>
    </p:spTree>
    <p:extLst>
      <p:ext uri="{BB962C8B-B14F-4D97-AF65-F5344CB8AC3E}">
        <p14:creationId xmlns:p14="http://schemas.microsoft.com/office/powerpoint/2010/main" val="26449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10">
            <a:extLst>
              <a:ext uri="{FF2B5EF4-FFF2-40B4-BE49-F238E27FC236}">
                <a16:creationId xmlns="" xmlns:a16="http://schemas.microsoft.com/office/drawing/2014/main" id="{B9DD5CAB-590B-4DDC-8716-4989D9BC7157}"/>
              </a:ext>
            </a:extLst>
          </p:cNvPr>
          <p:cNvSpPr txBox="1"/>
          <p:nvPr/>
        </p:nvSpPr>
        <p:spPr>
          <a:xfrm>
            <a:off x="3081804" y="451401"/>
            <a:ext cx="4209646" cy="830997"/>
          </a:xfrm>
          <a:prstGeom prst="rect">
            <a:avLst/>
          </a:prstGeom>
          <a:solidFill>
            <a:srgbClr val="00B050"/>
          </a:solidFill>
          <a:ln>
            <a:solidFill>
              <a:srgbClr val="669900"/>
            </a:solidFill>
          </a:ln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 THE WEATHER LIKE IN MENDOZA?</a:t>
            </a:r>
          </a:p>
        </p:txBody>
      </p:sp>
      <p:pic>
        <p:nvPicPr>
          <p:cNvPr id="5" name="Imagen 9">
            <a:extLst>
              <a:ext uri="{FF2B5EF4-FFF2-40B4-BE49-F238E27FC236}">
                <a16:creationId xmlns="" xmlns:a16="http://schemas.microsoft.com/office/drawing/2014/main" id="{8EA5A2A8-5C30-40E9-A489-7E6D284A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54" y="2042556"/>
            <a:ext cx="8608961" cy="3232901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42004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64" y="653718"/>
            <a:ext cx="8974301" cy="5734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4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0" y="1068779"/>
            <a:ext cx="10840733" cy="460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778826" y="427512"/>
            <a:ext cx="129441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rafting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102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93" y="831274"/>
            <a:ext cx="8853280" cy="5001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768935" y="393267"/>
            <a:ext cx="129441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Go</a:t>
            </a:r>
            <a:r>
              <a:rPr lang="es-MX" b="1" dirty="0" smtClean="0"/>
              <a:t> </a:t>
            </a:r>
            <a:r>
              <a:rPr lang="es-MX" b="1" dirty="0" err="1" smtClean="0"/>
              <a:t>skiing</a:t>
            </a:r>
            <a:endParaRPr lang="es-AR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1826821" y="393267"/>
            <a:ext cx="129441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Go</a:t>
            </a:r>
            <a:r>
              <a:rPr lang="es-MX" b="1" dirty="0" smtClean="0"/>
              <a:t> </a:t>
            </a:r>
            <a:r>
              <a:rPr lang="es-MX" b="1" dirty="0" err="1" smtClean="0"/>
              <a:t>to</a:t>
            </a:r>
            <a:r>
              <a:rPr lang="es-MX" b="1" dirty="0" smtClean="0"/>
              <a:t> </a:t>
            </a:r>
            <a:r>
              <a:rPr lang="es-MX" b="1" dirty="0" err="1" smtClean="0"/>
              <a:t>the</a:t>
            </a:r>
            <a:r>
              <a:rPr lang="es-MX" b="1" dirty="0" smtClean="0"/>
              <a:t> </a:t>
            </a:r>
            <a:r>
              <a:rPr lang="es-MX" b="1" dirty="0" err="1" smtClean="0"/>
              <a:t>mountains</a:t>
            </a:r>
            <a:r>
              <a:rPr lang="es-MX" b="1" dirty="0" smtClean="0"/>
              <a:t> 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9808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90" y="1056904"/>
            <a:ext cx="10440226" cy="489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7030192" y="427512"/>
            <a:ext cx="36219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visit</a:t>
            </a:r>
            <a:r>
              <a:rPr lang="es-MX" dirty="0" smtClean="0"/>
              <a:t> a </a:t>
            </a:r>
            <a:r>
              <a:rPr lang="es-MX" dirty="0" err="1" smtClean="0"/>
              <a:t>winery</a:t>
            </a:r>
            <a:r>
              <a:rPr lang="es-MX" dirty="0" smtClean="0"/>
              <a:t> 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2778826" y="427512"/>
            <a:ext cx="308758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along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Wine</a:t>
            </a:r>
            <a:r>
              <a:rPr lang="es-MX" dirty="0" smtClean="0"/>
              <a:t> Road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836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30" y="1068780"/>
            <a:ext cx="9111723" cy="470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778825" y="427512"/>
            <a:ext cx="345571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park</a:t>
            </a:r>
            <a:r>
              <a:rPr lang="es-MX" dirty="0" smtClean="0"/>
              <a:t> 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7540831" y="439388"/>
            <a:ext cx="33013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a </a:t>
            </a:r>
            <a:r>
              <a:rPr lang="es-MX" dirty="0" err="1" smtClean="0"/>
              <a:t>walk</a:t>
            </a:r>
            <a:r>
              <a:rPr lang="es-MX" dirty="0" smtClean="0"/>
              <a:t> in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park</a:t>
            </a:r>
            <a:r>
              <a:rPr lang="es-MX" dirty="0" smtClean="0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425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04" y="1116282"/>
            <a:ext cx="9996723" cy="493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778825" y="427512"/>
            <a:ext cx="314696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kayaking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831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77" y="509089"/>
            <a:ext cx="5764068" cy="476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8431480" y="1211283"/>
            <a:ext cx="129441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cycling</a:t>
            </a:r>
            <a:r>
              <a:rPr lang="es-MX" dirty="0" smtClean="0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8410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11" y="1161407"/>
            <a:ext cx="10365306" cy="4320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778825" y="427512"/>
            <a:ext cx="363384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swimming</a:t>
            </a:r>
            <a:r>
              <a:rPr lang="es-MX" dirty="0" smtClean="0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2685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04" y="1508166"/>
            <a:ext cx="10070494" cy="4358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8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5C_3.8">
            <a:hlinkClick r:id="" action="ppaction://media"/>
            <a:extLst>
              <a:ext uri="{FF2B5EF4-FFF2-40B4-BE49-F238E27FC236}">
                <a16:creationId xmlns="" xmlns:a16="http://schemas.microsoft.com/office/drawing/2014/main" id="{879100FA-0837-4024-B8B2-77DA8C702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47605" y="1529708"/>
            <a:ext cx="609600" cy="6096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94694304-E9CF-4382-B239-9054E3B4D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54" y="2241025"/>
            <a:ext cx="10958037" cy="41850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059A9BD3-044C-4BC3-86CC-64790F004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95" y="617683"/>
            <a:ext cx="3939147" cy="104231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77509BEC-7F9B-46A2-A5D3-771BD37EC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191" y="617684"/>
            <a:ext cx="6851293" cy="91202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9FFA3A9B-A151-4F6F-B2ED-5EA81ED689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300" y="5187148"/>
            <a:ext cx="4985046" cy="8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24" y="1137736"/>
            <a:ext cx="401955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27" y="359945"/>
            <a:ext cx="399097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450" y="2622383"/>
            <a:ext cx="39052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87" y="3946358"/>
            <a:ext cx="4134877" cy="260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7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50" y="2303811"/>
            <a:ext cx="5871189" cy="3466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778826" y="427512"/>
            <a:ext cx="129441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walking</a:t>
            </a:r>
            <a:r>
              <a:rPr lang="es-MX" dirty="0" smtClean="0"/>
              <a:t> </a:t>
            </a:r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17" y="427512"/>
            <a:ext cx="526732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40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96" y="807522"/>
            <a:ext cx="9818118" cy="534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35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26" y="2377074"/>
            <a:ext cx="6601747" cy="2972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6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50" y="1600200"/>
            <a:ext cx="82551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90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2" y="1690843"/>
            <a:ext cx="2619741" cy="196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613" y="1249724"/>
            <a:ext cx="3877092" cy="3303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2" y="4654467"/>
            <a:ext cx="26860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296653" y="5763126"/>
            <a:ext cx="2069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Take</a:t>
            </a:r>
            <a:r>
              <a:rPr lang="es-MX" dirty="0" smtClean="0"/>
              <a:t> a </a:t>
            </a:r>
            <a:r>
              <a:rPr lang="es-MX" dirty="0" err="1" smtClean="0"/>
              <a:t>mountain</a:t>
            </a:r>
            <a:r>
              <a:rPr lang="es-MX" dirty="0" smtClean="0"/>
              <a:t> tour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05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2" y="1853093"/>
            <a:ext cx="4896534" cy="447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54242" y="1155032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Buy</a:t>
            </a:r>
            <a:r>
              <a:rPr lang="es-MX" dirty="0" smtClean="0"/>
              <a:t> </a:t>
            </a:r>
            <a:r>
              <a:rPr lang="es-MX" dirty="0" err="1" smtClean="0"/>
              <a:t>souvenirs</a:t>
            </a:r>
            <a:endParaRPr lang="es-A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38" y="872541"/>
            <a:ext cx="38481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1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411" y="410357"/>
            <a:ext cx="6296904" cy="375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67" y="3717758"/>
            <a:ext cx="60118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1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3" y="574283"/>
            <a:ext cx="5287113" cy="3810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940" y="752475"/>
            <a:ext cx="531495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57" y="2486025"/>
            <a:ext cx="56388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745" y="2189747"/>
            <a:ext cx="54578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9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86" y="3047412"/>
            <a:ext cx="4484314" cy="253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6" y="902370"/>
            <a:ext cx="4258550" cy="228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3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B1FAD65-B004-4F23-86DF-46757F06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FOUR SEASONS</a:t>
            </a:r>
          </a:p>
        </p:txBody>
      </p:sp>
      <p:pic>
        <p:nvPicPr>
          <p:cNvPr id="6" name="5C_3.9">
            <a:hlinkClick r:id="" action="ppaction://media"/>
            <a:extLst>
              <a:ext uri="{FF2B5EF4-FFF2-40B4-BE49-F238E27FC236}">
                <a16:creationId xmlns="" xmlns:a16="http://schemas.microsoft.com/office/drawing/2014/main" id="{89C17EF8-9C68-4D7E-9D99-AD5359FFA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1200" y="627683"/>
            <a:ext cx="609600" cy="60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7736BDFF-6960-4C5C-9922-07458BC07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601" y="1768388"/>
            <a:ext cx="9958798" cy="21051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0DE287E6-9FC5-444A-866F-00875BE27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4661160"/>
            <a:ext cx="9067799" cy="623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Entrada de lápiz 2">
                <a:extLst>
                  <a:ext uri="{FF2B5EF4-FFF2-40B4-BE49-F238E27FC236}">
                    <a16:creationId xmlns="" xmlns:a16="http://schemas.microsoft.com/office/drawing/2014/main" id="{4EE24A68-EF2A-4772-81F8-5800E87C146B}"/>
                  </a:ext>
                </a:extLst>
              </p14:cNvPr>
              <p14:cNvContentPartPr/>
              <p14:nvPr/>
            </p14:nvContentPartPr>
            <p14:xfrm>
              <a:off x="2676706" y="5294130"/>
              <a:ext cx="18792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4EE24A68-EF2A-4772-81F8-5800E87C14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60866" y="5230770"/>
                <a:ext cx="219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Entrada de lápiz 3">
                <a:extLst>
                  <a:ext uri="{FF2B5EF4-FFF2-40B4-BE49-F238E27FC236}">
                    <a16:creationId xmlns="" xmlns:a16="http://schemas.microsoft.com/office/drawing/2014/main" id="{2DFB5AC5-F33A-4AC6-9086-B445519179B6}"/>
                  </a:ext>
                </a:extLst>
              </p14:cNvPr>
              <p14:cNvContentPartPr/>
              <p14:nvPr/>
            </p14:nvContentPartPr>
            <p14:xfrm>
              <a:off x="5221955" y="5294130"/>
              <a:ext cx="57168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2DFB5AC5-F33A-4AC6-9086-B445519179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6115" y="5230770"/>
                <a:ext cx="603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Entrada de lápiz 4">
                <a:extLst>
                  <a:ext uri="{FF2B5EF4-FFF2-40B4-BE49-F238E27FC236}">
                    <a16:creationId xmlns="" xmlns:a16="http://schemas.microsoft.com/office/drawing/2014/main" id="{D0D49319-ECCD-40A4-A85F-9B954901E64C}"/>
                  </a:ext>
                </a:extLst>
              </p14:cNvPr>
              <p14:cNvContentPartPr/>
              <p14:nvPr/>
            </p14:nvContentPartPr>
            <p14:xfrm>
              <a:off x="1699463" y="5284770"/>
              <a:ext cx="839880" cy="9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0D49319-ECCD-40A4-A85F-9B954901E6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83623" y="5221410"/>
                <a:ext cx="87120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4717FC31-377B-432B-B7CA-001F6F8CE187}"/>
              </a:ext>
            </a:extLst>
          </p:cNvPr>
          <p:cNvSpPr txBox="1"/>
          <p:nvPr/>
        </p:nvSpPr>
        <p:spPr>
          <a:xfrm>
            <a:off x="1359992" y="5602825"/>
            <a:ext cx="995879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AR" sz="3200" dirty="0" err="1"/>
              <a:t>What</a:t>
            </a:r>
            <a:r>
              <a:rPr lang="es-AR" sz="3200" dirty="0"/>
              <a:t> +be  +  </a:t>
            </a:r>
            <a:r>
              <a:rPr lang="es-AR" sz="3200" dirty="0" err="1"/>
              <a:t>noun</a:t>
            </a:r>
            <a:r>
              <a:rPr lang="es-AR" sz="3200" dirty="0"/>
              <a:t>   +  </a:t>
            </a:r>
            <a:r>
              <a:rPr lang="es-AR" sz="3200" dirty="0" err="1"/>
              <a:t>like</a:t>
            </a:r>
            <a:r>
              <a:rPr lang="es-AR" sz="3200" dirty="0"/>
              <a:t>= ¿</a:t>
            </a:r>
            <a:r>
              <a:rPr lang="es-AR" sz="3200" i="1" dirty="0"/>
              <a:t>Cómo es? </a:t>
            </a:r>
            <a:r>
              <a:rPr lang="es-AR" sz="2400" dirty="0"/>
              <a:t>(</a:t>
            </a:r>
            <a:r>
              <a:rPr lang="es-AR" sz="2400" dirty="0" err="1"/>
              <a:t>Give</a:t>
            </a:r>
            <a:r>
              <a:rPr lang="es-AR" sz="2400" dirty="0"/>
              <a:t> me a </a:t>
            </a:r>
            <a:r>
              <a:rPr lang="es-AR" sz="2400" dirty="0" err="1"/>
              <a:t>description</a:t>
            </a:r>
            <a:r>
              <a:rPr lang="es-AR" sz="2400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0E1C35A8-B662-4C8C-B30E-5CB3A90490F6}"/>
              </a:ext>
            </a:extLst>
          </p:cNvPr>
          <p:cNvSpPr txBox="1"/>
          <p:nvPr/>
        </p:nvSpPr>
        <p:spPr>
          <a:xfrm>
            <a:off x="6273800" y="1320800"/>
            <a:ext cx="127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fall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0789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96" y="641269"/>
            <a:ext cx="8888383" cy="554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778825" y="427512"/>
            <a:ext cx="257694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a </a:t>
            </a:r>
            <a:r>
              <a:rPr lang="es-MX" dirty="0" err="1" smtClean="0"/>
              <a:t>pic</a:t>
            </a:r>
            <a:r>
              <a:rPr lang="es-MX" dirty="0" smtClean="0"/>
              <a:t> </a:t>
            </a:r>
            <a:r>
              <a:rPr lang="es-MX" dirty="0" err="1" smtClean="0"/>
              <a:t>nic</a:t>
            </a:r>
            <a:r>
              <a:rPr lang="es-MX" dirty="0" smtClean="0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2613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30" y="1187532"/>
            <a:ext cx="9861177" cy="450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778825" y="427512"/>
            <a:ext cx="264819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shopping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170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57" y="2433145"/>
            <a:ext cx="6577865" cy="347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52" y="914571"/>
            <a:ext cx="4267962" cy="241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7042066" y="1199408"/>
            <a:ext cx="368135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a restaurant </a:t>
            </a:r>
            <a:r>
              <a:rPr lang="es-MX" dirty="0" err="1" smtClean="0"/>
              <a:t>or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a pub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6322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31" y="688770"/>
            <a:ext cx="7016071" cy="341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49" y="2545000"/>
            <a:ext cx="5921024" cy="367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8843560" y="1080655"/>
            <a:ext cx="250924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a </a:t>
            </a:r>
            <a:r>
              <a:rPr lang="es-MX" dirty="0" err="1" smtClean="0"/>
              <a:t>museum</a:t>
            </a:r>
            <a:r>
              <a:rPr lang="es-MX" dirty="0" smtClean="0"/>
              <a:t> 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500286" y="4637992"/>
            <a:ext cx="344469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/>
              <a:t>See</a:t>
            </a:r>
            <a:r>
              <a:rPr lang="es-MX" dirty="0" smtClean="0"/>
              <a:t> </a:t>
            </a:r>
            <a:r>
              <a:rPr lang="es-MX" dirty="0" err="1" smtClean="0"/>
              <a:t>collections</a:t>
            </a:r>
            <a:r>
              <a:rPr lang="es-MX" dirty="0" smtClean="0"/>
              <a:t> and  </a:t>
            </a:r>
            <a:r>
              <a:rPr lang="es-MX" dirty="0" err="1" smtClean="0"/>
              <a:t>exhibits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593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AD4C9E1-51A3-4086-9AF5-8F4B0691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1" y="274638"/>
            <a:ext cx="10354962" cy="1570186"/>
          </a:xfrm>
        </p:spPr>
        <p:txBody>
          <a:bodyPr>
            <a:normAutofit/>
          </a:bodyPr>
          <a:lstStyle/>
          <a:p>
            <a:r>
              <a:rPr lang="es-AR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</a:t>
            </a:r>
            <a:r>
              <a:rPr lang="es-AR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simple: </a:t>
            </a:r>
            <a:r>
              <a:rPr lang="es-AR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always</a:t>
            </a:r>
            <a:r>
              <a:rPr lang="es-AR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AR" sz="3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sometimes</a:t>
            </a:r>
            <a:r>
              <a:rPr lang="es-AR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,…</a:t>
            </a:r>
            <a:r>
              <a:rPr lang="es-A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32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</a:t>
            </a:r>
            <a:r>
              <a:rPr lang="es-AR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continuos: at </a:t>
            </a:r>
            <a:r>
              <a:rPr lang="es-AR" sz="32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32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</a:t>
            </a:r>
            <a:r>
              <a:rPr lang="es-AR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AR" sz="32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r>
              <a:rPr lang="es-AR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32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r>
              <a:rPr lang="es-AR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AR" sz="32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</a:t>
            </a:r>
            <a:r>
              <a:rPr lang="es-AR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32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days</a:t>
            </a:r>
            <a:r>
              <a:rPr lang="es-AR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D8F98757-A2BD-4DB2-8875-C2243B682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76" y="1606379"/>
            <a:ext cx="7925373" cy="4522572"/>
          </a:xfrm>
          <a:prstGeom prst="rect">
            <a:avLst/>
          </a:prstGeom>
        </p:spPr>
      </p:pic>
      <p:pic>
        <p:nvPicPr>
          <p:cNvPr id="8" name="5C_3.12">
            <a:hlinkClick r:id="" action="ppaction://media"/>
            <a:extLst>
              <a:ext uri="{FF2B5EF4-FFF2-40B4-BE49-F238E27FC236}">
                <a16:creationId xmlns="" xmlns:a16="http://schemas.microsoft.com/office/drawing/2014/main" id="{E3F60D34-BC56-4585-8DAB-C0BF5E127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05110" y="1844824"/>
            <a:ext cx="609600" cy="609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8A3D2225-2E54-49F1-A8D4-8F8F1AE1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03" y="2879151"/>
            <a:ext cx="4802660" cy="14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ACD008-7882-4093-94CD-B487D332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PRESENT CONTINUOUS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87576969-C5ED-458D-AC0D-F82F018E5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348" y="1417638"/>
            <a:ext cx="6935304" cy="45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31" y="350250"/>
            <a:ext cx="7694862" cy="623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lipse"/>
          <p:cNvSpPr/>
          <p:nvPr/>
        </p:nvSpPr>
        <p:spPr>
          <a:xfrm>
            <a:off x="3597442" y="4006516"/>
            <a:ext cx="1383631" cy="3007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Elipse"/>
          <p:cNvSpPr/>
          <p:nvPr/>
        </p:nvSpPr>
        <p:spPr>
          <a:xfrm>
            <a:off x="5654842" y="4411579"/>
            <a:ext cx="1058779" cy="413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Elipse"/>
          <p:cNvSpPr/>
          <p:nvPr/>
        </p:nvSpPr>
        <p:spPr>
          <a:xfrm>
            <a:off x="7030453" y="5161547"/>
            <a:ext cx="1383631" cy="4090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Elipse"/>
          <p:cNvSpPr/>
          <p:nvPr/>
        </p:nvSpPr>
        <p:spPr>
          <a:xfrm>
            <a:off x="3597442" y="5570620"/>
            <a:ext cx="2899611" cy="4331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Elipse"/>
          <p:cNvSpPr/>
          <p:nvPr/>
        </p:nvSpPr>
        <p:spPr>
          <a:xfrm>
            <a:off x="3501190" y="3215578"/>
            <a:ext cx="878306" cy="3007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Elipse"/>
          <p:cNvSpPr/>
          <p:nvPr/>
        </p:nvSpPr>
        <p:spPr>
          <a:xfrm>
            <a:off x="2213811" y="2785310"/>
            <a:ext cx="2610852" cy="3007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Elipse"/>
          <p:cNvSpPr/>
          <p:nvPr/>
        </p:nvSpPr>
        <p:spPr>
          <a:xfrm>
            <a:off x="3940343" y="2310062"/>
            <a:ext cx="1570120" cy="3850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443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37" y="335009"/>
            <a:ext cx="8217568" cy="622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5229727" y="5602706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178842" y="5625827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going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794584" y="6061089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go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886200" y="4700338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does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347284" y="4700338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do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378116" y="5225717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works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886199" y="4300228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have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961647" y="3896471"/>
            <a:ext cx="1385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re </a:t>
            </a:r>
            <a:r>
              <a:rPr lang="es-MX" sz="2000" b="1" dirty="0" err="1" smtClean="0">
                <a:solidFill>
                  <a:srgbClr val="FF0000"/>
                </a:solidFill>
              </a:rPr>
              <a:t>having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763752" y="3496361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don’t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eat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5331994" y="2594811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Do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355306" y="2549753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like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5530516" y="1848853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5315951" y="1696453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7190874" y="1696453"/>
            <a:ext cx="11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doing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3168316" y="2145632"/>
            <a:ext cx="130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‘m </a:t>
            </a:r>
            <a:r>
              <a:rPr lang="es-MX" sz="2000" b="1" dirty="0" err="1" smtClean="0">
                <a:solidFill>
                  <a:srgbClr val="FF0000"/>
                </a:solidFill>
              </a:rPr>
              <a:t>waiting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AF435F1-8B2C-4517-BF6E-DD9B6EA6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138" y="387618"/>
            <a:ext cx="5081535" cy="754172"/>
          </a:xfrm>
          <a:prstGeom prst="rect">
            <a:avLst/>
          </a:prstGeom>
        </p:spPr>
      </p:pic>
      <p:pic>
        <p:nvPicPr>
          <p:cNvPr id="6" name="5C_3.10">
            <a:hlinkClick r:id="" action="ppaction://media"/>
            <a:extLst>
              <a:ext uri="{FF2B5EF4-FFF2-40B4-BE49-F238E27FC236}">
                <a16:creationId xmlns="" xmlns:a16="http://schemas.microsoft.com/office/drawing/2014/main" id="{7759068F-8DB5-4B2F-9DE9-9FBFCB293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1899" y="1674532"/>
            <a:ext cx="609600" cy="6096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79DDCEA1-8E8F-43BB-99F9-AE6A4C6C74C1}"/>
              </a:ext>
            </a:extLst>
          </p:cNvPr>
          <p:cNvSpPr txBox="1"/>
          <p:nvPr/>
        </p:nvSpPr>
        <p:spPr>
          <a:xfrm>
            <a:off x="628738" y="1704428"/>
            <a:ext cx="2016224" cy="4770537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prstClr val="black"/>
                </a:solidFill>
                <a:latin typeface="Calibri"/>
              </a:rPr>
              <a:t>Extreme</a:t>
            </a:r>
          </a:p>
          <a:p>
            <a:r>
              <a:rPr lang="es-AR" sz="1600" dirty="0">
                <a:solidFill>
                  <a:prstClr val="black"/>
                </a:solidFill>
                <a:latin typeface="Calibri"/>
              </a:rPr>
              <a:t>Hot</a:t>
            </a: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Cold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s-AR" sz="1600" dirty="0" err="1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summer</a:t>
            </a:r>
            <a:endParaRPr lang="es-AR" sz="1600" dirty="0">
              <a:solidFill>
                <a:prstClr val="black"/>
              </a:solidFill>
              <a:highlight>
                <a:srgbClr val="FFFF00"/>
              </a:highlight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Sunny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Cloudy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Degrees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Rains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s-AR" sz="1600" dirty="0" err="1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winter</a:t>
            </a:r>
            <a:endParaRPr lang="es-AR" sz="1600" dirty="0">
              <a:solidFill>
                <a:prstClr val="black"/>
              </a:solidFill>
              <a:highlight>
                <a:srgbClr val="FFFF00"/>
              </a:highlight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Windy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Cold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Snows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s-AR" sz="1600" dirty="0" err="1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spring</a:t>
            </a:r>
            <a:r>
              <a:rPr lang="es-AR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 and </a:t>
            </a:r>
            <a:r>
              <a:rPr lang="es-AR" sz="1600" dirty="0" err="1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autumn</a:t>
            </a:r>
            <a:endParaRPr lang="es-AR" sz="1600" dirty="0">
              <a:solidFill>
                <a:prstClr val="black"/>
              </a:solidFill>
              <a:highlight>
                <a:srgbClr val="FFFF00"/>
              </a:highlight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Changeable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Sunglasses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Umbrellas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s-AR" sz="1600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--------</a:t>
            </a: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Fog</a:t>
            </a:r>
            <a:r>
              <a:rPr lang="es-AR" sz="1600" dirty="0">
                <a:solidFill>
                  <a:prstClr val="black"/>
                </a:solidFill>
                <a:latin typeface="Calibri"/>
              </a:rPr>
              <a:t>/</a:t>
            </a:r>
            <a:r>
              <a:rPr lang="es-AR" sz="1600" dirty="0" err="1">
                <a:solidFill>
                  <a:prstClr val="black"/>
                </a:solidFill>
                <a:latin typeface="Calibri"/>
              </a:rPr>
              <a:t>foggy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  <a:p>
            <a:r>
              <a:rPr lang="es-AR" sz="1600" dirty="0" err="1">
                <a:solidFill>
                  <a:prstClr val="black"/>
                </a:solidFill>
                <a:latin typeface="Calibri"/>
              </a:rPr>
              <a:t>Dirty</a:t>
            </a:r>
            <a:r>
              <a:rPr lang="es-AR" sz="1600" dirty="0">
                <a:solidFill>
                  <a:prstClr val="black"/>
                </a:solidFill>
                <a:latin typeface="Calibri"/>
              </a:rPr>
              <a:t>/ </a:t>
            </a:r>
            <a:r>
              <a:rPr lang="es-AR" sz="1600" dirty="0" err="1">
                <a:solidFill>
                  <a:prstClr val="black"/>
                </a:solidFill>
                <a:latin typeface="Calibri"/>
              </a:rPr>
              <a:t>clean</a:t>
            </a:r>
            <a:endParaRPr lang="es-AR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6A96E95F-61D7-47DE-868B-CFC1237B0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458" y="2665403"/>
            <a:ext cx="5318613" cy="3809562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808C8F70-DDBF-4AA6-9D3E-5D8AB21D0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878" y="1200305"/>
            <a:ext cx="5304300" cy="2320154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7101444" y="285008"/>
            <a:ext cx="4865734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Listen </a:t>
            </a:r>
            <a:r>
              <a:rPr lang="es-MX" sz="2000" b="1" dirty="0" err="1" smtClean="0"/>
              <a:t>to</a:t>
            </a:r>
            <a:r>
              <a:rPr lang="es-MX" sz="2000" b="1" dirty="0" smtClean="0"/>
              <a:t> a </a:t>
            </a:r>
            <a:r>
              <a:rPr lang="es-MX" sz="2000" b="1" dirty="0" err="1" smtClean="0"/>
              <a:t>travel</a:t>
            </a:r>
            <a:r>
              <a:rPr lang="es-MX" sz="2000" b="1" dirty="0" smtClean="0"/>
              <a:t> guide </a:t>
            </a:r>
            <a:r>
              <a:rPr lang="es-MX" sz="2000" b="1" dirty="0" err="1" smtClean="0"/>
              <a:t>talking</a:t>
            </a:r>
            <a:r>
              <a:rPr lang="es-MX" sz="2000" b="1" dirty="0" smtClean="0"/>
              <a:t> </a:t>
            </a:r>
            <a:r>
              <a:rPr lang="es-MX" sz="2000" b="1" dirty="0" err="1" smtClean="0"/>
              <a:t>about</a:t>
            </a:r>
            <a:r>
              <a:rPr lang="es-MX" sz="2000" b="1" dirty="0" smtClean="0"/>
              <a:t> </a:t>
            </a:r>
            <a:r>
              <a:rPr lang="es-MX" sz="2000" b="1" dirty="0" err="1" smtClean="0"/>
              <a:t>the</a:t>
            </a:r>
            <a:r>
              <a:rPr lang="es-MX" sz="2000" b="1" dirty="0" smtClean="0"/>
              <a:t> </a:t>
            </a:r>
            <a:r>
              <a:rPr lang="es-MX" sz="2000" b="1" dirty="0" err="1" smtClean="0"/>
              <a:t>weather</a:t>
            </a:r>
            <a:r>
              <a:rPr lang="es-MX" sz="2000" b="1" dirty="0" smtClean="0"/>
              <a:t> in London</a:t>
            </a:r>
            <a:endParaRPr lang="es-AR" sz="2000" b="1" dirty="0"/>
          </a:p>
        </p:txBody>
      </p:sp>
      <p:sp>
        <p:nvSpPr>
          <p:cNvPr id="5" name="4 Elipse"/>
          <p:cNvSpPr/>
          <p:nvPr/>
        </p:nvSpPr>
        <p:spPr>
          <a:xfrm>
            <a:off x="6216316" y="4186469"/>
            <a:ext cx="195091" cy="1935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Elipse"/>
          <p:cNvSpPr/>
          <p:nvPr/>
        </p:nvSpPr>
        <p:spPr>
          <a:xfrm>
            <a:off x="6216316" y="6155117"/>
            <a:ext cx="195091" cy="1935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Elipse"/>
          <p:cNvSpPr/>
          <p:nvPr/>
        </p:nvSpPr>
        <p:spPr>
          <a:xfrm>
            <a:off x="6216316" y="4807580"/>
            <a:ext cx="195091" cy="1935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Elipse"/>
          <p:cNvSpPr/>
          <p:nvPr/>
        </p:nvSpPr>
        <p:spPr>
          <a:xfrm>
            <a:off x="3864353" y="5477338"/>
            <a:ext cx="195091" cy="1935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Elipse"/>
          <p:cNvSpPr/>
          <p:nvPr/>
        </p:nvSpPr>
        <p:spPr>
          <a:xfrm>
            <a:off x="6216315" y="3520459"/>
            <a:ext cx="195091" cy="1935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44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33351" y="356260"/>
            <a:ext cx="10972800" cy="59836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 best thing about the weather in London is that </a:t>
            </a:r>
            <a:r>
              <a:rPr lang="en-US" sz="2400" dirty="0" smtClean="0"/>
              <a:t>it’s </a:t>
            </a:r>
            <a:r>
              <a:rPr lang="en-US" sz="2400" u="sng" dirty="0" smtClean="0"/>
              <a:t>never</a:t>
            </a:r>
            <a:r>
              <a:rPr lang="en-US" sz="2400" dirty="0" smtClean="0"/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</a:t>
            </a:r>
            <a:r>
              <a:rPr lang="en-US" sz="2400" dirty="0"/>
              <a:t>. It </a:t>
            </a:r>
            <a:r>
              <a:rPr lang="en-US" sz="2400" u="sng" dirty="0"/>
              <a:t>isn't usually </a:t>
            </a:r>
            <a:r>
              <a:rPr lang="en-US" sz="2400" dirty="0"/>
              <a:t>very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</a:t>
            </a:r>
            <a:r>
              <a:rPr lang="en-US" sz="2400" dirty="0"/>
              <a:t> or very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cold</a:t>
            </a:r>
            <a:r>
              <a:rPr lang="en-US" sz="2400" dirty="0"/>
              <a:t>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summer </a:t>
            </a:r>
            <a:r>
              <a:rPr lang="en-US" sz="2400" dirty="0"/>
              <a:t>it’s sometimes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sunny</a:t>
            </a:r>
            <a:r>
              <a:rPr lang="en-US" sz="2400" dirty="0"/>
              <a:t> and sometimes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cloudy</a:t>
            </a:r>
            <a:r>
              <a:rPr lang="en-US" sz="2400" dirty="0" smtClean="0"/>
              <a:t>, with </a:t>
            </a:r>
            <a:r>
              <a:rPr lang="en-US" sz="2400" dirty="0"/>
              <a:t>temperatures of about 22 degrees. And of course </a:t>
            </a:r>
            <a:r>
              <a:rPr lang="en-US" sz="2400" dirty="0" smtClean="0"/>
              <a:t>it </a:t>
            </a:r>
            <a:r>
              <a:rPr lang="es-AR" sz="2400" dirty="0" err="1" smtClean="0"/>
              <a:t>sometimes</a:t>
            </a:r>
            <a:r>
              <a:rPr lang="es-AR" sz="2400" dirty="0" smtClean="0"/>
              <a:t> </a:t>
            </a:r>
            <a:r>
              <a:rPr lang="es-A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rains</a:t>
            </a:r>
            <a:r>
              <a:rPr lang="es-AR" sz="2400" dirty="0"/>
              <a:t>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winter </a:t>
            </a:r>
            <a:r>
              <a:rPr lang="en-US" sz="2400" dirty="0"/>
              <a:t>the temperature is usually between 0 and </a:t>
            </a:r>
            <a:r>
              <a:rPr lang="en-US" sz="2400" dirty="0" smtClean="0"/>
              <a:t>10 degrees</a:t>
            </a:r>
            <a:r>
              <a:rPr lang="en-US" sz="2400" dirty="0"/>
              <a:t>. It can be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windy</a:t>
            </a:r>
            <a:r>
              <a:rPr lang="en-US" sz="2400" dirty="0"/>
              <a:t> and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cold</a:t>
            </a:r>
            <a:r>
              <a:rPr lang="en-US" sz="2400" dirty="0"/>
              <a:t>, but it </a:t>
            </a:r>
            <a:r>
              <a:rPr lang="en-US" sz="2400" u="sng" dirty="0"/>
              <a:t>hardly ever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snows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spring and in autumn </a:t>
            </a:r>
            <a:r>
              <a:rPr lang="en-US" sz="2400" dirty="0"/>
              <a:t>the weather is very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changeable</a:t>
            </a:r>
            <a:r>
              <a:rPr lang="en-US" sz="2400" dirty="0"/>
              <a:t> </a:t>
            </a:r>
            <a:r>
              <a:rPr lang="en-US" sz="2400" dirty="0" smtClean="0"/>
              <a:t>– you  can </a:t>
            </a:r>
            <a:r>
              <a:rPr lang="en-US" sz="2400" dirty="0"/>
              <a:t>have all the four seasons in one day! It can be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sunny</a:t>
            </a:r>
            <a:r>
              <a:rPr lang="en-US" sz="2400" dirty="0"/>
              <a:t> in </a:t>
            </a:r>
            <a:r>
              <a:rPr lang="en-US" sz="2400" dirty="0" smtClean="0"/>
              <a:t>the morning</a:t>
            </a:r>
            <a:r>
              <a:rPr lang="en-US" sz="2400" dirty="0"/>
              <a:t>,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cloudy</a:t>
            </a:r>
            <a:r>
              <a:rPr lang="en-US" sz="2400" dirty="0"/>
              <a:t> at lunchtime,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raining</a:t>
            </a:r>
            <a:r>
              <a:rPr lang="en-US" sz="2400" dirty="0"/>
              <a:t> in the afternoon, </a:t>
            </a:r>
            <a:r>
              <a:rPr lang="en-US" sz="2400" dirty="0" smtClean="0"/>
              <a:t>and then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cold and windy </a:t>
            </a:r>
            <a:r>
              <a:rPr lang="en-US" sz="2400" dirty="0"/>
              <a:t>in the evening.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 </a:t>
            </a:r>
            <a:r>
              <a:rPr lang="en-US" sz="2400" dirty="0"/>
              <a:t>always tell tourists </a:t>
            </a:r>
            <a:r>
              <a:rPr lang="en-US" sz="2400" dirty="0" smtClean="0"/>
              <a:t>to take </a:t>
            </a:r>
            <a:r>
              <a:rPr lang="en-US" sz="2400" u="sng" dirty="0"/>
              <a:t>their sunglasses and their umbrellas </a:t>
            </a:r>
            <a:r>
              <a:rPr lang="en-US" sz="2400" dirty="0"/>
              <a:t>when they go out!</a:t>
            </a:r>
          </a:p>
          <a:p>
            <a:pPr marL="0" indent="0">
              <a:buNone/>
            </a:pPr>
            <a:r>
              <a:rPr lang="en-US" sz="2400" dirty="0"/>
              <a:t>But one thing you don’t often see these days in London is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fog</a:t>
            </a:r>
            <a:r>
              <a:rPr lang="en-US" sz="2400" dirty="0" smtClean="0"/>
              <a:t>. A </a:t>
            </a:r>
            <a:r>
              <a:rPr lang="en-US" sz="2400" dirty="0"/>
              <a:t>lot of tourists come to London and say ‘Where’s the </a:t>
            </a:r>
            <a:r>
              <a:rPr lang="en-US" sz="2400" dirty="0" smtClean="0"/>
              <a:t>fog? London </a:t>
            </a:r>
            <a:r>
              <a:rPr lang="en-US" sz="2400" dirty="0"/>
              <a:t>is always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foggy </a:t>
            </a:r>
            <a:r>
              <a:rPr lang="en-US" sz="2400" dirty="0"/>
              <a:t>in films!’ Well, it’s true that, in </a:t>
            </a:r>
            <a:r>
              <a:rPr lang="en-US" sz="2400" dirty="0" smtClean="0"/>
              <a:t>the past</a:t>
            </a:r>
            <a:r>
              <a:rPr lang="en-US" sz="2400" dirty="0"/>
              <a:t>, that is until the 1950s, London was a very foggy </a:t>
            </a:r>
            <a:r>
              <a:rPr lang="en-US" sz="2400" dirty="0" smtClean="0"/>
              <a:t>city because </a:t>
            </a:r>
            <a:r>
              <a:rPr lang="en-US" sz="2400" dirty="0"/>
              <a:t>the air was really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dirty</a:t>
            </a:r>
            <a:r>
              <a:rPr lang="en-US" sz="2400" dirty="0"/>
              <a:t>. But today the air is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</a:t>
            </a:r>
            <a:r>
              <a:rPr lang="en-US" sz="2400" dirty="0"/>
              <a:t> </a:t>
            </a:r>
            <a:r>
              <a:rPr lang="en-US" sz="2400" dirty="0" smtClean="0"/>
              <a:t>and </a:t>
            </a:r>
            <a:r>
              <a:rPr lang="es-AR" sz="2400" dirty="0" err="1" smtClean="0"/>
              <a:t>it’s</a:t>
            </a:r>
            <a:r>
              <a:rPr lang="es-AR" sz="2400" dirty="0" smtClean="0"/>
              <a:t> </a:t>
            </a:r>
            <a:r>
              <a:rPr lang="es-AR" sz="2400" u="sng" dirty="0" err="1"/>
              <a:t>hardly</a:t>
            </a:r>
            <a:r>
              <a:rPr lang="es-AR" sz="2400" u="sng" dirty="0"/>
              <a:t> </a:t>
            </a:r>
            <a:r>
              <a:rPr lang="es-AR" sz="2400" u="sng" dirty="0" err="1"/>
              <a:t>ever</a:t>
            </a:r>
            <a:r>
              <a:rPr lang="es-AR" sz="2400" u="sng" dirty="0"/>
              <a:t> </a:t>
            </a:r>
            <a:r>
              <a:rPr lang="es-A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foggy</a:t>
            </a:r>
            <a:r>
              <a:rPr lang="es-A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5" name="5C_3.10">
            <a:hlinkClick r:id="" action="ppaction://media"/>
            <a:extLst>
              <a:ext uri="{FF2B5EF4-FFF2-40B4-BE49-F238E27FC236}">
                <a16:creationId xmlns="" xmlns:a16="http://schemas.microsoft.com/office/drawing/2014/main" id="{7759068F-8DB5-4B2F-9DE9-9FBFCB293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9567" y="57833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What</a:t>
            </a:r>
            <a:r>
              <a:rPr lang="es-AR" dirty="0"/>
              <a:t> </a:t>
            </a:r>
            <a:r>
              <a:rPr lang="es-AR" dirty="0" err="1"/>
              <a:t>season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it</a:t>
            </a:r>
            <a:r>
              <a:rPr lang="es-AR" dirty="0"/>
              <a:t>?</a:t>
            </a:r>
            <a:br>
              <a:rPr lang="es-AR" dirty="0"/>
            </a:br>
            <a:r>
              <a:rPr lang="es-AR" dirty="0" err="1"/>
              <a:t>What’s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weather</a:t>
            </a:r>
            <a:r>
              <a:rPr lang="es-AR" dirty="0"/>
              <a:t> </a:t>
            </a:r>
            <a:r>
              <a:rPr lang="es-AR" dirty="0" err="1"/>
              <a:t>like</a:t>
            </a:r>
            <a:r>
              <a:rPr lang="es-AR" dirty="0"/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A7C5443-6FA6-44A3-865A-E9D97308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19" y="1606379"/>
            <a:ext cx="10104481" cy="44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What</a:t>
            </a:r>
            <a:r>
              <a:rPr lang="es-AR" dirty="0"/>
              <a:t> </a:t>
            </a:r>
            <a:r>
              <a:rPr lang="es-AR" dirty="0" err="1"/>
              <a:t>season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it</a:t>
            </a:r>
            <a:r>
              <a:rPr lang="es-AR" dirty="0"/>
              <a:t>?</a:t>
            </a:r>
            <a:br>
              <a:rPr lang="es-AR" dirty="0"/>
            </a:br>
            <a:r>
              <a:rPr lang="es-AR" dirty="0" err="1"/>
              <a:t>What’s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weather</a:t>
            </a:r>
            <a:r>
              <a:rPr lang="es-AR" dirty="0"/>
              <a:t> </a:t>
            </a:r>
            <a:r>
              <a:rPr lang="es-AR" dirty="0" err="1"/>
              <a:t>like</a:t>
            </a:r>
            <a:r>
              <a:rPr lang="es-AR" dirty="0"/>
              <a:t>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85" y="1779257"/>
            <a:ext cx="3573558" cy="455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853" y="2150076"/>
            <a:ext cx="5905404" cy="418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8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What</a:t>
            </a:r>
            <a:r>
              <a:rPr lang="es-AR" dirty="0"/>
              <a:t> </a:t>
            </a:r>
            <a:r>
              <a:rPr lang="es-AR" dirty="0" err="1"/>
              <a:t>season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it</a:t>
            </a:r>
            <a:r>
              <a:rPr lang="es-AR" dirty="0"/>
              <a:t>?</a:t>
            </a:r>
            <a:br>
              <a:rPr lang="es-AR" dirty="0"/>
            </a:br>
            <a:r>
              <a:rPr lang="es-AR" dirty="0" err="1"/>
              <a:t>What’s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weather</a:t>
            </a:r>
            <a:r>
              <a:rPr lang="es-AR" dirty="0"/>
              <a:t> </a:t>
            </a:r>
            <a:r>
              <a:rPr lang="es-AR" dirty="0" err="1"/>
              <a:t>like</a:t>
            </a:r>
            <a:r>
              <a:rPr lang="es-AR" dirty="0"/>
              <a:t>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6" y="2446638"/>
            <a:ext cx="11095594" cy="381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29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1BAFF6-4797-4AB0-A0AE-E015A1D0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153135" cy="1143000"/>
          </a:xfrm>
        </p:spPr>
        <p:txBody>
          <a:bodyPr>
            <a:normAutofit fontScale="90000"/>
          </a:bodyPr>
          <a:lstStyle/>
          <a:p>
            <a:r>
              <a:rPr lang="es-AR" dirty="0" err="1"/>
              <a:t>What</a:t>
            </a:r>
            <a:r>
              <a:rPr lang="es-AR" dirty="0"/>
              <a:t> </a:t>
            </a:r>
            <a:r>
              <a:rPr lang="es-AR" dirty="0" err="1"/>
              <a:t>season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it</a:t>
            </a:r>
            <a:r>
              <a:rPr lang="es-AR" dirty="0"/>
              <a:t>? </a:t>
            </a:r>
            <a:r>
              <a:rPr lang="es-AR" dirty="0" err="1"/>
              <a:t>What’s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weather</a:t>
            </a:r>
            <a:r>
              <a:rPr lang="es-AR" dirty="0"/>
              <a:t> </a:t>
            </a:r>
            <a:r>
              <a:rPr lang="es-AR" dirty="0" err="1"/>
              <a:t>like</a:t>
            </a:r>
            <a:r>
              <a:rPr lang="es-AR" dirty="0"/>
              <a:t>? </a:t>
            </a:r>
            <a:r>
              <a:rPr lang="es-AR" dirty="0" err="1"/>
              <a:t>What</a:t>
            </a:r>
            <a:r>
              <a:rPr lang="es-AR" dirty="0"/>
              <a:t> can </a:t>
            </a:r>
            <a:r>
              <a:rPr lang="es-AR" dirty="0" err="1"/>
              <a:t>you</a:t>
            </a:r>
            <a:r>
              <a:rPr lang="es-AR" dirty="0"/>
              <a:t> do?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D3AA70A2-5EDA-4639-8115-C2B8A7A97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809" y="1543230"/>
            <a:ext cx="3676618" cy="50401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E0871A7-5F6F-4673-A974-02E68C6C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337" y="1417638"/>
            <a:ext cx="3518853" cy="5165724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4916384" y="1852551"/>
            <a:ext cx="149629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Go</a:t>
            </a:r>
            <a:r>
              <a:rPr lang="es-MX" b="1" dirty="0" smtClean="0"/>
              <a:t> ice </a:t>
            </a:r>
            <a:r>
              <a:rPr lang="es-MX" b="1" dirty="0" err="1" smtClean="0"/>
              <a:t>skating</a:t>
            </a:r>
            <a:endParaRPr lang="es-AR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5816929" y="4926281"/>
            <a:ext cx="1496291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Go</a:t>
            </a:r>
            <a:r>
              <a:rPr lang="es-MX" b="1" dirty="0" smtClean="0"/>
              <a:t> </a:t>
            </a:r>
            <a:r>
              <a:rPr lang="es-MX" b="1" dirty="0" err="1" smtClean="0"/>
              <a:t>to</a:t>
            </a:r>
            <a:r>
              <a:rPr lang="es-MX" b="1" dirty="0" smtClean="0"/>
              <a:t> a </a:t>
            </a:r>
            <a:r>
              <a:rPr lang="es-MX" b="1" dirty="0" err="1" smtClean="0"/>
              <a:t>museum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9057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410</Words>
  <Application>Microsoft Office PowerPoint</Application>
  <PresentationFormat>Personalizado</PresentationFormat>
  <Paragraphs>73</Paragraphs>
  <Slides>37</Slides>
  <Notes>0</Notes>
  <HiddenSlides>0</HiddenSlides>
  <MMClips>5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39" baseType="lpstr">
      <vt:lpstr>Tema de Office</vt:lpstr>
      <vt:lpstr>1_Tema de Office</vt:lpstr>
      <vt:lpstr>5C</vt:lpstr>
      <vt:lpstr>Presentación de PowerPoint</vt:lpstr>
      <vt:lpstr>THE FOUR SEASONS</vt:lpstr>
      <vt:lpstr>Presentación de PowerPoint</vt:lpstr>
      <vt:lpstr>Presentación de PowerPoint</vt:lpstr>
      <vt:lpstr>What season is it? What’s the weather like?</vt:lpstr>
      <vt:lpstr>What season is it? What’s the weather like?</vt:lpstr>
      <vt:lpstr>What season is it? What’s the weather like?</vt:lpstr>
      <vt:lpstr>What season is it? What’s the weather like? What can you do?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 simple: always, sometimes,… Present continuos: at the moment, right now, these days …</vt:lpstr>
      <vt:lpstr>PRESENT CONTINUOUS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5C</dc:title>
  <dc:creator>Gladys</dc:creator>
  <cp:lastModifiedBy>gladysmaba@outlook.com</cp:lastModifiedBy>
  <cp:revision>36</cp:revision>
  <dcterms:created xsi:type="dcterms:W3CDTF">2020-04-15T14:03:42Z</dcterms:created>
  <dcterms:modified xsi:type="dcterms:W3CDTF">2024-05-11T01:24:52Z</dcterms:modified>
</cp:coreProperties>
</file>